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r>
              <a:rPr lang="en-US"/>
              <a:t>Oracle Virtual Box: https://www.virtualbox.org/wiki/Downloads</a:t>
            </a:r>
            <a:endParaRPr lang="en-US"/>
          </a:p>
          <a:p>
            <a:endParaRPr lang="en-US"/>
          </a:p>
          <a:p>
            <a:r>
              <a:rPr lang="en-US"/>
              <a:t>Kali Linux: https://www.offensive-security.com/kali-linux-vm-vmware-virtualbox-image-download/#1572305786534-030ce714-cc3b</a:t>
            </a:r>
            <a:endParaRPr lang="en-US"/>
          </a:p>
          <a:p>
            <a:endParaRPr lang="en-US"/>
          </a:p>
          <a:p>
            <a:r>
              <a:rPr lang="en-US"/>
              <a:t>Metasplotable download link:</a:t>
            </a:r>
            <a:endParaRPr lang="en-US"/>
          </a:p>
          <a:p>
            <a:r>
              <a:rPr lang="en-US"/>
              <a:t>https://information.rapid7.com/download-metasploitable-2017.html</a:t>
            </a:r>
            <a:endParaRPr lang="en-US"/>
          </a:p>
          <a:p>
            <a:r>
              <a:rPr lang="en-US"/>
              <a:t>https://information.rapid7.com/download-metasploitable-2017-thanks.html</a:t>
            </a:r>
            <a:endParaRPr lang="en-US"/>
          </a:p>
          <a:p>
            <a:endParaRPr lang="en-US"/>
          </a:p>
          <a:p>
            <a:r>
              <a:rPr lang="en-US"/>
              <a:t>Windows 10: https://developer.microsoft.com/en-us/microsoft-edge/tools/vms/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sz="4400"/>
              <a:t>COMP4057</a:t>
            </a:r>
            <a:endParaRPr lang="en-US" sz="4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/>
              <a:t>Lab 1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Lab environment setup and installation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p>
            <a:r>
              <a:rPr lang="en-US" sz="2000"/>
              <a:t>Virtualization platform (e.g. Oracle Virtual Box, VMware)</a:t>
            </a:r>
            <a:endParaRPr lang="en-US" sz="2000"/>
          </a:p>
          <a:p>
            <a:r>
              <a:rPr lang="en-US" sz="2000"/>
              <a:t>Attacking machine (e.g. Kali Linux)</a:t>
            </a:r>
            <a:endParaRPr lang="en-US" sz="2000"/>
          </a:p>
          <a:p>
            <a:r>
              <a:rPr lang="en-US" sz="2000"/>
              <a:t>Target machine 1 (e.g. Metaspoilable)</a:t>
            </a:r>
            <a:endParaRPr lang="en-US" sz="2000"/>
          </a:p>
          <a:p>
            <a:r>
              <a:rPr lang="en-US" sz="2000"/>
              <a:t>Tarket machine 2 (e.g. Windows 10)</a:t>
            </a:r>
            <a:endParaRPr lang="en-US" sz="2000"/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/>
              <a:t>The links for the respective entities are in the footnote section</a:t>
            </a:r>
            <a:endParaRPr lang="en-US" sz="2000"/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172200" y="2667635"/>
            <a:ext cx="5181600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Setup cont’d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Install Oracle Virtual Box with default settings</a:t>
            </a:r>
            <a:endParaRPr lang="en-US"/>
          </a:p>
          <a:p>
            <a:r>
              <a:rPr lang="en-US"/>
              <a:t>Download Kali Linux and move it to your appropriate location, unzop it (using 7Zip or other tools)</a:t>
            </a:r>
            <a:endParaRPr lang="en-US"/>
          </a:p>
          <a:p>
            <a:r>
              <a:rPr lang="en-US"/>
              <a:t>Double click the OVA file and it will automatically populated in VirtualBox</a:t>
            </a:r>
            <a:endParaRPr lang="en-US"/>
          </a:p>
          <a:p>
            <a:r>
              <a:rPr lang="en-US"/>
              <a:t>Fix RAM, processor, display, network issue - use NAT Network (why?)</a:t>
            </a:r>
            <a:endParaRPr lang="en-US"/>
          </a:p>
          <a:p>
            <a:r>
              <a:rPr lang="en-US"/>
              <a:t>Login to Kali with kali/kali credentials</a:t>
            </a:r>
            <a:endParaRPr lang="en-US"/>
          </a:p>
          <a:p>
            <a:r>
              <a:rPr lang="en-US"/>
              <a:t>Change password ASAP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Setup cont’d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Download the Metasploitable VM, unzip it</a:t>
            </a:r>
            <a:endParaRPr lang="en-US"/>
          </a:p>
          <a:p>
            <a:r>
              <a:rPr lang="en-US"/>
              <a:t>Create a new machine as Linux (32/64 bit), name it and “Use an existing hard disk” option and point it to the metasploitable VMDK hard disk in the Metaspoitable folder.</a:t>
            </a:r>
            <a:endParaRPr lang="en-US"/>
          </a:p>
          <a:p>
            <a:r>
              <a:rPr lang="en-US"/>
              <a:t>Change network setting to NAT Network</a:t>
            </a:r>
            <a:endParaRPr lang="en-US"/>
          </a:p>
          <a:p>
            <a:r>
              <a:rPr lang="en-US"/>
              <a:t>Login with msfadmin/msfadmin</a:t>
            </a:r>
            <a:endParaRPr lang="en-US"/>
          </a:p>
          <a:p>
            <a:r>
              <a:rPr lang="en-US"/>
              <a:t>Turn off the machine for now: sudo poweroff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Setup cont’d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Download the Windows 10 VM, unzip it</a:t>
            </a:r>
            <a:endParaRPr lang="en-US"/>
          </a:p>
          <a:p>
            <a:r>
              <a:rPr lang="en-US"/>
              <a:t>Double click the OVA file and it will populate in Virtual Box</a:t>
            </a:r>
            <a:endParaRPr lang="en-US"/>
          </a:p>
          <a:p>
            <a:r>
              <a:rPr lang="en-US"/>
              <a:t>Change RAM from default 4GB to 2GB, you may want to adjust the display as well.</a:t>
            </a:r>
            <a:endParaRPr lang="en-US"/>
          </a:p>
          <a:p>
            <a:r>
              <a:rPr lang="en-US">
                <a:sym typeface="+mn-ea"/>
              </a:rPr>
              <a:t>Change network setting to NAT Network</a:t>
            </a:r>
            <a:endParaRPr lang="en-US"/>
          </a:p>
          <a:p>
            <a:r>
              <a:rPr lang="en-US"/>
              <a:t>Login with IEUser/Passw0rd!</a:t>
            </a:r>
            <a:endParaRPr lang="en-US"/>
          </a:p>
          <a:p>
            <a:r>
              <a:rPr lang="en-US"/>
              <a:t>Get the IP address of your Kali box and ping (why can’t I do other way?)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1291</Words>
  <Application>WPS Presentation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Arial Unicode MS</vt:lpstr>
      <vt:lpstr>Calibri Light</vt:lpstr>
      <vt:lpstr>Calibri</vt:lpstr>
      <vt:lpstr>Microsoft YaHei</vt:lpstr>
      <vt:lpstr>Office Theme</vt:lpstr>
      <vt:lpstr>PowerPoint 演示文稿</vt:lpstr>
      <vt:lpstr>PowerPoint 演示文稿</vt:lpstr>
      <vt:lpstr>PowerPoint 演示文稿</vt:lpstr>
      <vt:lpstr>PowerPoint 演示文稿</vt:lpstr>
      <vt:lpstr>Setup cont’d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COMP4057</dc:title>
  <dc:creator>Saikat</dc:creator>
  <cp:lastModifiedBy>Saikat</cp:lastModifiedBy>
  <cp:revision>2</cp:revision>
  <dcterms:created xsi:type="dcterms:W3CDTF">2021-02-05T18:44:37Z</dcterms:created>
  <dcterms:modified xsi:type="dcterms:W3CDTF">2021-02-05T19:45:59Z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1033-11.2.0.9967</vt:lpwstr>
  </property>
</Properties>
</file>