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/>
              <a:t>Tools walkthrough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US"/>
              <a:t>Saikat Asaduzzaman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>
                <a:sym typeface="+mn-ea"/>
              </a:rPr>
              <a:t>NMAP scripting engine (NSE) in Linux</a:t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8415" cy="4449445"/>
          </a:xfrm>
        </p:spPr>
        <p:txBody>
          <a:bodyPr>
            <a:normAutofit/>
          </a:bodyPr>
          <a:p>
            <a:r>
              <a:rPr lang="en-US"/>
              <a:t>Using dns-brute: Attempts to enumerate DNS hostnames by brute force guessing of common subdomains</a:t>
            </a:r>
            <a:endParaRPr lang="en-US"/>
          </a:p>
          <a:p>
            <a:r>
              <a:rPr lang="en-US"/>
              <a:t>e.g: nmap --script dns-brute scanme.nmap.org</a:t>
            </a:r>
            <a:endParaRPr lang="en-US"/>
          </a:p>
        </p:txBody>
      </p:sp>
      <p:pic>
        <p:nvPicPr>
          <p:cNvPr id="5" name="Content Placeholder 4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6172200" y="2336165"/>
            <a:ext cx="5181600" cy="332930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Dig - in Linux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en-US"/>
              <a:t>Modern Kali might not have Dig installed by default, install it with sudo apt install dnsutils</a:t>
            </a:r>
            <a:endParaRPr lang="en-US"/>
          </a:p>
          <a:p>
            <a:r>
              <a:rPr lang="en-US"/>
              <a:t>verify by dig -v</a:t>
            </a:r>
            <a:endParaRPr lang="en-US"/>
          </a:p>
          <a:p>
            <a:endParaRPr lang="en-US"/>
          </a:p>
          <a:p>
            <a:endParaRPr lang="en-US"/>
          </a:p>
        </p:txBody>
      </p:sp>
      <p:pic>
        <p:nvPicPr>
          <p:cNvPr id="5" name="Content Placeholder 4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967740" y="4001770"/>
            <a:ext cx="4162425" cy="2495550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/>
        </p:nvSpPr>
        <p:spPr>
          <a:xfrm>
            <a:off x="6479540" y="194373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Use DNS Cache Snooping with this: dig @8.8.8.8 microsoft.com  A +norecurse</a:t>
            </a:r>
            <a:endParaRPr lang="en-US"/>
          </a:p>
          <a:p>
            <a:endParaRPr lang="en-US"/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0210" y="3285490"/>
            <a:ext cx="4233545" cy="332359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DNS Recon - in Linux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16735"/>
            <a:ext cx="5181600" cy="4351338"/>
          </a:xfrm>
        </p:spPr>
        <p:txBody>
          <a:bodyPr/>
          <a:p>
            <a:endParaRPr lang="en-US"/>
          </a:p>
          <a:p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6479540" y="194373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dnsrecon -d &lt;website name&gt;</a:t>
            </a:r>
            <a:endParaRPr lang="en-US"/>
          </a:p>
          <a:p>
            <a:endParaRPr lang="en-US"/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  <p:pic>
        <p:nvPicPr>
          <p:cNvPr id="6" name="Picture 1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318770" y="3175635"/>
            <a:ext cx="6169660" cy="330644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ontent Placeholder 2"/>
          <p:cNvSpPr>
            <a:spLocks noGrp="1"/>
          </p:cNvSpPr>
          <p:nvPr/>
        </p:nvSpPr>
        <p:spPr>
          <a:xfrm>
            <a:off x="468630" y="1437640"/>
            <a:ext cx="5551170" cy="4351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dnsrecon -d scanme.nmap.org -D /usr/share/dnsrecon/namelist.txt</a:t>
            </a:r>
            <a:endParaRPr lang="en-US"/>
          </a:p>
          <a:p>
            <a:endParaRPr lang="en-US"/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  <p:pic>
        <p:nvPicPr>
          <p:cNvPr id="1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2278" y="3685858"/>
            <a:ext cx="5266055" cy="27959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DNS Recon - in Linux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en-US"/>
              <a:t>Dnsrecon reverse lookup - trying to find out IP addresses from domain names</a:t>
            </a:r>
            <a:endParaRPr lang="en-US"/>
          </a:p>
          <a:p>
            <a:r>
              <a:rPr lang="en-US"/>
              <a:t>Use this: dnsrecon -d &lt;target website&gt; -w</a:t>
            </a:r>
            <a:endParaRPr lang="en-US"/>
          </a:p>
        </p:txBody>
      </p:sp>
      <p:pic>
        <p:nvPicPr>
          <p:cNvPr id="5" name="Content Placeholder 4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6172200" y="2544445"/>
            <a:ext cx="5181600" cy="291274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Exiftool - Installation in Linux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Type this to install in Kali Linux: sudo apt install exif </a:t>
            </a:r>
            <a:endParaRPr lang="en-US"/>
          </a:p>
          <a:p>
            <a:r>
              <a:rPr lang="en-US"/>
              <a:t>If you get an error of dpkg, then type this to resolve it: sudo dpkg --configure -a</a:t>
            </a:r>
            <a:endParaRPr lang="en-US"/>
          </a:p>
          <a:p>
            <a:r>
              <a:rPr lang="en-US"/>
              <a:t>Then type this again: </a:t>
            </a:r>
            <a:r>
              <a:rPr lang="en-US">
                <a:sym typeface="+mn-ea"/>
              </a:rPr>
              <a:t>sudo apt install exif </a:t>
            </a:r>
            <a:endParaRPr lang="en-US"/>
          </a:p>
          <a:p>
            <a:r>
              <a:rPr lang="en-US"/>
              <a:t>Install Perl library dependency with this: sudo apt install libimage-exiftool-perl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Exiftool - Usage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Get metadata with this command: exif “filename”</a:t>
            </a:r>
            <a:endParaRPr lang="en-US"/>
          </a:p>
          <a:p>
            <a:r>
              <a:rPr lang="en-US"/>
              <a:t>List all tags with this command: exif -l “filename”</a:t>
            </a:r>
            <a:endParaRPr lang="en-US"/>
          </a:p>
          <a:p>
            <a:r>
              <a:rPr lang="en-US"/>
              <a:t>Extract thumb nail with this: exif -e “filename”</a:t>
            </a:r>
            <a:endParaRPr lang="en-US"/>
          </a:p>
          <a:p>
            <a:r>
              <a:rPr lang="en-US"/>
              <a:t>Create exif data if its not there: exif -c “filename”</a:t>
            </a:r>
            <a:endParaRPr lang="en-US"/>
          </a:p>
        </p:txBody>
      </p:sp>
      <p:sp>
        <p:nvSpPr>
          <p:cNvPr id="4" name="Text Box 3"/>
          <p:cNvSpPr txBox="1"/>
          <p:nvPr/>
        </p:nvSpPr>
        <p:spPr>
          <a:xfrm>
            <a:off x="2313940" y="6464300"/>
            <a:ext cx="24625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/>
              <a:t>Ref: https://exiftool.org/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FOCA Installation in Windows	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Install FOCA from the Eleven Path website: https://www.elevenpaths.com/innovation-labs/tools/foca</a:t>
            </a:r>
            <a:endParaRPr lang="en-US"/>
          </a:p>
          <a:p>
            <a:r>
              <a:rPr lang="en-US"/>
              <a:t>Click download button and it till take you to the GitHub page</a:t>
            </a:r>
            <a:endParaRPr lang="en-US"/>
          </a:p>
          <a:p>
            <a:r>
              <a:rPr lang="en-US"/>
              <a:t>Scroll down to the middle of the page under Releases section and click “here”</a:t>
            </a:r>
            <a:endParaRPr lang="en-US"/>
          </a:p>
          <a:p>
            <a:r>
              <a:rPr lang="en-US"/>
              <a:t>You also need to download SQL Server Express edition to run FOCA, get it from here: https://www.microsoft.com/en-us/sql-server/sql-server-downloads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FOCA Usage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p>
            <a:r>
              <a:rPr lang="en-US"/>
              <a:t>Launch the tool, create project</a:t>
            </a:r>
            <a:endParaRPr lang="en-US"/>
          </a:p>
          <a:p>
            <a:r>
              <a:rPr lang="en-US"/>
              <a:t>Adjust the plugins from the Options tab</a:t>
            </a:r>
            <a:endParaRPr lang="en-US"/>
          </a:p>
          <a:p>
            <a:r>
              <a:rPr lang="en-US"/>
              <a:t>Also check the module filter to FOCA only</a:t>
            </a:r>
            <a:endParaRPr lang="en-US"/>
          </a:p>
          <a:p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6172200" y="3822065"/>
            <a:ext cx="5181600" cy="22948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913765"/>
            <a:ext cx="4391025" cy="20478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FOCA usage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en-US"/>
              <a:t>Download all files from the target site</a:t>
            </a:r>
            <a:endParaRPr lang="en-US"/>
          </a:p>
          <a:p>
            <a:r>
              <a:rPr lang="en-US"/>
              <a:t>Then analyze the metadata</a:t>
            </a:r>
            <a:endParaRPr lang="en-US"/>
          </a:p>
          <a:p>
            <a:r>
              <a:rPr lang="en-US"/>
              <a:t>Go under metadata summary and check out the metadata</a:t>
            </a:r>
            <a:endParaRPr lang="en-US"/>
          </a:p>
        </p:txBody>
      </p:sp>
      <p:pic>
        <p:nvPicPr>
          <p:cNvPr id="5" name="Content Placeholder 4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6172200" y="2291715"/>
            <a:ext cx="5181600" cy="341820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NMAP scripting engine (NSE) in Linux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en-US"/>
              <a:t>NMAP has a bunch of scripts that you can run using its scripting engines</a:t>
            </a:r>
            <a:endParaRPr lang="en-US"/>
          </a:p>
          <a:p>
            <a:r>
              <a:rPr lang="en-US"/>
              <a:t>The script can range from simple search as finding a banner to complex brute forcing with custom word list.</a:t>
            </a:r>
            <a:endParaRPr lang="en-US"/>
          </a:p>
          <a:p>
            <a:r>
              <a:rPr lang="en-US"/>
              <a:t>Try this command in terminal:</a:t>
            </a:r>
            <a:endParaRPr lang="en-US"/>
          </a:p>
          <a:p>
            <a:r>
              <a:rPr lang="en-US"/>
              <a:t>$nmap --script banner &lt;website name&gt;</a:t>
            </a:r>
            <a:endParaRPr lang="en-US"/>
          </a:p>
        </p:txBody>
      </p:sp>
      <p:pic>
        <p:nvPicPr>
          <p:cNvPr id="5" name="Content Placeholder 4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6172200" y="2550160"/>
            <a:ext cx="5181600" cy="290131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>
                <a:sym typeface="+mn-ea"/>
              </a:rPr>
              <a:t>NMAP scripting engine (NSE) in Linux</a:t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1736090"/>
          </a:xfrm>
        </p:spPr>
        <p:txBody>
          <a:bodyPr/>
          <a:p>
            <a:r>
              <a:rPr lang="en-US"/>
              <a:t>Using http-grep: To grep a key word from the target server</a:t>
            </a:r>
            <a:endParaRPr lang="en-US"/>
          </a:p>
          <a:p>
            <a:r>
              <a:rPr lang="en-US"/>
              <a:t>e.g: nmap -p 80 www.okta.com --script http-grep --script-args 'http-grep.builtins ={"mastercard", "discover"}, http-grep.url="okta.html"' </a:t>
            </a:r>
            <a:endParaRPr lang="en-US"/>
          </a:p>
        </p:txBody>
      </p:sp>
      <p:pic>
        <p:nvPicPr>
          <p:cNvPr id="5" name="Content Placeholder 4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487045" y="3561715"/>
            <a:ext cx="11031855" cy="243395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>
                <a:sym typeface="+mn-ea"/>
              </a:rPr>
              <a:t>NMAP scripting engine (NSE) in Linux</a:t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8415" cy="4449445"/>
          </a:xfrm>
        </p:spPr>
        <p:txBody>
          <a:bodyPr>
            <a:normAutofit/>
          </a:bodyPr>
          <a:p>
            <a:r>
              <a:rPr lang="en-US"/>
              <a:t>Using http-enum: Enumerates directories used by popular web applications and servers.</a:t>
            </a:r>
            <a:endParaRPr lang="en-US"/>
          </a:p>
          <a:p>
            <a:r>
              <a:rPr lang="en-US"/>
              <a:t>e.g: nmap --script http-enum scanme.nmap.org</a:t>
            </a:r>
            <a:endParaRPr lang="en-US"/>
          </a:p>
        </p:txBody>
      </p:sp>
      <p:pic>
        <p:nvPicPr>
          <p:cNvPr id="6" name="Content Placeholder 5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6113780" y="1825625"/>
            <a:ext cx="5928995" cy="301688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2534</Words>
  <Application>WPS Presentation</Application>
  <PresentationFormat>Widescreen</PresentationFormat>
  <Paragraphs>95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</vt:lpstr>
      <vt:lpstr>SimSun</vt:lpstr>
      <vt:lpstr>Wingdings</vt:lpstr>
      <vt:lpstr>Arial Unicode MS</vt:lpstr>
      <vt:lpstr>Calibri Light</vt:lpstr>
      <vt:lpstr>Calibri</vt:lpstr>
      <vt:lpstr>Microsoft YaHei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NMAP scripting engine (NSE) in Linux </vt:lpstr>
      <vt:lpstr>NMAP scripting engine (NSE) in Linux </vt:lpstr>
      <vt:lpstr>PowerPoint 演示文稿</vt:lpstr>
      <vt:lpstr>Dig - in Linux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walkthrough</dc:title>
  <dc:creator>Saikat</dc:creator>
  <cp:lastModifiedBy>Saikat</cp:lastModifiedBy>
  <cp:revision>9</cp:revision>
  <dcterms:created xsi:type="dcterms:W3CDTF">2021-02-19T04:59:30Z</dcterms:created>
  <dcterms:modified xsi:type="dcterms:W3CDTF">2021-02-19T22:59:03Z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1033-11.2.0.9984</vt:lpwstr>
  </property>
</Properties>
</file>